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Playfair Display"/>
      <p:regular r:id="rId26"/>
    </p:embeddedFont>
    <p:embeddedFont>
      <p:font typeface="Playfair Display"/>
      <p:regular r:id="rId27"/>
    </p:embeddedFont>
    <p:embeddedFont>
      <p:font typeface="Playfair Display"/>
      <p:regular r:id="rId28"/>
    </p:embeddedFont>
    <p:embeddedFont>
      <p:font typeface="Playfair Display"/>
      <p:regular r:id="rId29"/>
    </p:embeddedFont>
    <p:embeddedFont>
      <p:font typeface="Open Sans"/>
      <p:regular r:id="rId30"/>
    </p:embeddedFont>
    <p:embeddedFont>
      <p:font typeface="Open Sans"/>
      <p:regular r:id="rId31"/>
    </p:embeddedFont>
    <p:embeddedFont>
      <p:font typeface="Open Sans"/>
      <p:regular r:id="rId32"/>
    </p:embeddedFont>
    <p:embeddedFont>
      <p:font typeface="Open Sans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ijarsct.co.in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7296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OfferEdge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42395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Buyer-Initiated Reverse Bargaining Platform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57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75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by:  Jefin Thomas Philip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93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TVE24MCA31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419" y="540901"/>
            <a:ext cx="5479971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NoSQL Database Design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8419" y="1548884"/>
            <a:ext cx="132535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a NoSQL database ensures flexibility, scalability, and high performance for handling diverse data structures.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8419" y="2084784"/>
            <a:ext cx="13253561" cy="4542473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6039" y="2092404"/>
            <a:ext cx="13238321" cy="565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92731" y="2218015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206121" y="2218015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Attributes (Key Features)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96039" y="2658308"/>
            <a:ext cx="13238321" cy="5659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92731" y="2783919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206121" y="2783919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_id,role,name,email,phone,passwordHash,ratings,createdAt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96039" y="3224213"/>
            <a:ext cx="13238321" cy="565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92731" y="3349823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4206121" y="3349823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buyerId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quantity, expectedPriceRange, deadline, createdAt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96039" y="3790117"/>
            <a:ext cx="13238321" cy="5659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92731" y="3915728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Quotes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206121" y="3915728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sellerId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price, deliveryTimeline, notes,attachments, createdAt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96039" y="4356021"/>
            <a:ext cx="13238321" cy="565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92731" y="4481632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206121" y="4481632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_id,chatId,senderId,receiverId,message,attachments,Date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96039" y="4921925"/>
            <a:ext cx="13238321" cy="5659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92731" y="5047536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Deals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4206121" y="5047536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, 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buyerId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,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sellerId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, Quoteid, createdAt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96039" y="5487829"/>
            <a:ext cx="13238321" cy="565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92731" y="5613440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Reports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4206121" y="5613440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_id,reportedBy,reportedUser,dealId,reason,createdAt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96039" y="6053733"/>
            <a:ext cx="13238321" cy="5659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2731" y="6179344"/>
            <a:ext cx="291238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4206121" y="6179344"/>
            <a:ext cx="953154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_id,dealId,fromUserId,toUserId,rating,review,createdAt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88419" y="6848475"/>
            <a:ext cx="132535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688419" y="7384375"/>
            <a:ext cx="132535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9960" y="497800"/>
            <a:ext cx="9550360" cy="6398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51" y="7167682"/>
            <a:ext cx="4526399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117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International Journal of Advanced Research in Science, Communication and Technology (IJARSCT)International Open-Access, Double-Blind, Peer-Reviewed, Refereed, Multidisciplinary Online Journal Volume 5, Issue 12 – April 2025 10.48175/IJARSCT-25956 402 2581-9429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Reselling: Leveraging MERN Stack and AI for Intelligent Bidding in E-Commerce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Swarnim Shekhar, Shrihari Chaurasiya, Prof. Deepa Mishra MIT-ADT University, Pune, India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www.ijarsct.co.in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12216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Interface for the Minimum Viable Product</a:t>
            </a:r>
            <a:endParaRPr lang="en-US" sz="4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13861"/>
            <a:ext cx="374558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1634" y="439341"/>
            <a:ext cx="5642253" cy="116530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03098" y="413861"/>
            <a:ext cx="374558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96835" y="1234737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004649"/>
            <a:ext cx="5972770" cy="622030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746" y="1004649"/>
            <a:ext cx="5211366" cy="54862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3575"/>
            <a:ext cx="29815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375" y="1034653"/>
            <a:ext cx="5972770" cy="61602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70168" y="983575"/>
            <a:ext cx="29815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11825"/>
            <a:ext cx="5642253" cy="9186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96256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64" y="342186"/>
            <a:ext cx="6077664" cy="72075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3864" y="7689175"/>
            <a:ext cx="13762673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What is OfferEdge?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OfferEdge revolutionizes the traditional marketplace by empowering buyers. Instead of sellers setting prices, buyers initiate the process by posting their specific needs and desired terms. This creates a dynamic, competitive environment where sellers actively bid for the buyer's business, driving efficiency and value.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783"/>
            <a:ext cx="9488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Addressing Marketplace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319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marketplaces often lead to price opacity and limited buyer influence. Buyers are forced to accept pre-determined prices, leading to a lack of transparency and competitive bidding. This often results in buyers paying more than necessary or settling for less ideal terms.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07048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4233863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Current Marketplaces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472428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 prices, seller-driven, limited negotiation.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67933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5594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OfferEdge's Solution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608516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Buyer-initiated, competitive bidding, real-time negotiation.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90788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Modules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094" y="1689140"/>
            <a:ext cx="131302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94" y="2273141"/>
            <a:ext cx="428625" cy="428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094" y="296965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Management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0094" y="3433048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28" y="2273141"/>
            <a:ext cx="428625" cy="428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6128" y="296965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Requirement Posting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16128" y="3433048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163" y="2273141"/>
            <a:ext cx="428625" cy="4286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2163" y="296965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Quoting/Bidding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82163" y="3433048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204573"/>
            <a:ext cx="428625" cy="4286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094" y="490108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Negotiation 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0094" y="5364480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128" y="4204573"/>
            <a:ext cx="428625" cy="42862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6128" y="490108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Deal Closure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5216128" y="5364480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163" y="4204573"/>
            <a:ext cx="428625" cy="42862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82163" y="490108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Feedback and  review</a:t>
            </a:r>
            <a:endParaRPr lang="en-US" sz="21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4" y="6136005"/>
            <a:ext cx="428625" cy="4286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50094" y="6832521"/>
            <a:ext cx="305776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Reporting &amp; Moderation</a:t>
            </a:r>
            <a:endParaRPr lang="en-US" sz="2100" dirty="0"/>
          </a:p>
        </p:txBody>
      </p:sp>
      <p:sp>
        <p:nvSpPr>
          <p:cNvPr id="23" name="Text 14"/>
          <p:cNvSpPr/>
          <p:nvPr/>
        </p:nvSpPr>
        <p:spPr>
          <a:xfrm>
            <a:off x="750094" y="7295912"/>
            <a:ext cx="41981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374" y="640794"/>
            <a:ext cx="4822865" cy="461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Detailed Module Breakdown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374" y="1396841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374" y="1798796"/>
            <a:ext cx="368856" cy="368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6374" y="2352080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Management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6374" y="2671048"/>
            <a:ext cx="670655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secure registration, profile creation, and trust-building ratings for buyers and sellers.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54" y="1798796"/>
            <a:ext cx="368856" cy="3688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7354" y="2352080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Requirement Posting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07354" y="2671048"/>
            <a:ext cx="670667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Buyers detail specific needs, price range, and deadlines to attract targeted seller offers.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74" y="3202067"/>
            <a:ext cx="368856" cy="3688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6374" y="3755350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Quoting/Bidding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16374" y="4074319"/>
            <a:ext cx="6706553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Sellers submit competitive, private offers with terms and attachments in response to buyer requirements.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354" y="3202067"/>
            <a:ext cx="368856" cy="3688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07354" y="3755350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Negotiation 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407354" y="4074319"/>
            <a:ext cx="670667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Facilitates real-time counter-offers and refinement of deal terms with multiple sellers.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74" y="4841319"/>
            <a:ext cx="368856" cy="3688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6374" y="5394603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Deal Closure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516374" y="5713571"/>
            <a:ext cx="6706553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Finalizes agreements, exchanges contact details, and collects post-deal feedback for trust building.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354" y="4841319"/>
            <a:ext cx="368856" cy="36885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07354" y="5394603"/>
            <a:ext cx="184451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Feedback &amp; Review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7407354" y="5713571"/>
            <a:ext cx="670667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 feedback and rating scores</a:t>
            </a:r>
            <a:endParaRPr lang="en-US" sz="11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74" y="6480572"/>
            <a:ext cx="368856" cy="368856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16374" y="7033855"/>
            <a:ext cx="210466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Reporting &amp; Moderation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516374" y="7352824"/>
            <a:ext cx="670655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platform integrity through user reporting and admin moderation to prevent fraud.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7121247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OfferEdge Use Case Diagram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270772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diagram illustrates the primary actors and their key interactions within the OfferEdge platform, highlighting the buyer-centric flow.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1999" y="541496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Buyer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1999" y="596550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 Requirements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999" y="638448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Bids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1999" y="6803469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Negotiate Offers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1999" y="7222450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Deal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309235" y="541496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Seller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09235" y="596550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Requirements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309235" y="638448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Quotes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309235" y="6803469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Negotiate Terms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309235" y="7222450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 Deal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866471" y="541496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Admin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9866471" y="596550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Users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866471" y="638448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Activity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9866471" y="6921698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151" y="463510"/>
            <a:ext cx="8785979" cy="6844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288" y="7497008"/>
            <a:ext cx="13453824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573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Flow Overview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06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Level 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0007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OfferEdge system serves as the central hub, facilitating all interactions between buyers, sellers, admins.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703796"/>
            <a:ext cx="3415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Level 1: Core Process Flow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982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requirement to OfferEdge.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8404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OfferEdge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relevant sellers.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282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Sellers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quotes to OfferEdge.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724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OfferEdge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quotes to buyer.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167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 &amp; Seller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negotiate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via OfferEdge.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609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Buyer accepts or rejects the offer.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209" y="515422"/>
            <a:ext cx="10141863" cy="6688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439" y="7414498"/>
            <a:ext cx="1331952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2025-08-12T17:37:38Z</dcterms:created>
  <dcterms:modified xsi:type="dcterms:W3CDTF">2025-08-12T17:37:38Z</dcterms:modified>
</cp:coreProperties>
</file>